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  <p:sldId id="266" r:id="rId9"/>
    <p:sldId id="267" r:id="rId10"/>
    <p:sldId id="268" r:id="rId11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962" y="-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2443C-EAA1-45AD-8789-8BC7557D397A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270EE-5D13-44CD-91A8-E2F39A6CC5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10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57158"/>
            <a:ext cx="6172200" cy="82153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Кубань в годы Великой Отечественной </a:t>
            </a:r>
            <a:b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войны</a:t>
            </a:r>
            <a:b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подготовила учитель </a:t>
            </a:r>
            <a:r>
              <a:rPr lang="ru-RU" sz="2400" b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кубановедения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Щербак Елена Борисовна</a:t>
            </a:r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sz="6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32656" y="771751"/>
            <a:ext cx="61926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Наши   земляки   героически   дрались   с врагом и вдали от Родины. А. Ткачев командовал интернациональной партизанской бригадой  «Слава»  в Италии. Итальянский народ отметил   подвиг   кубанца   высшей наградой партизан —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Гарибальдийской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звездой   за   отвагу». Сражались   кубанцы  и  в  партизанских        отрядах        Франции, Польши, Чехословакии, Румынии и Югославии.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60648" y="4082295"/>
            <a:ext cx="640871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j-lt"/>
              </a:rPr>
              <a:t>Мы будем всегда помнить </a:t>
            </a:r>
            <a:b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j-lt"/>
              </a:rPr>
            </a:b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j-lt"/>
              </a:rPr>
              <a:t>их подвиг!!!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6912" y="323528"/>
            <a:ext cx="396044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24511"/>
            <a:ext cx="2636912" cy="51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 июлю 1942 г., когда война пришла на землю Кубани, каждый пятый житель края ушел на фронт. Из добровольцев было создано более 90 истребительных батальонов и три казачьих соединения — 50-я отдельная кавалерийская дивизия, 4-й Кубанский гвардейский кавалерийский кор­пус и Краснодарская пластунская дивизия. Уходящим на фронт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60648" y="5174395"/>
            <a:ext cx="6408712" cy="236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               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давали наказ: «Снова вы взяли в руки клинки и сели на боевых коней, чтобы, как и в прежние годы, отстоять нашу землю, нашу Родину от врага.    Мы верим вам и гордимся вами — вы свято выполните   принятую   вами   воинскую присягу   и    возвратитесь    в родные станицы только                   с победой... А если придется  кому  из  вас  отдать жизнь за родную землю, отдайте ее как герои...»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420793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Битва за Кавказ.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Оборонительные операции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 25 июля по 31 декабря 1942 г.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8674" name="Picture 6" descr="Битва за Кавка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2123728"/>
            <a:ext cx="6264696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792" y="5724128"/>
            <a:ext cx="3960440" cy="315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60648" y="189923"/>
            <a:ext cx="633670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В конце июня 1942 г. фашисты начали наступление в направлении Волги и Северного Кавказа. В ходе упорных боев гитлеровцам удалось к началу сентября занять почти всю территорию Краснодарского края, за исключением городов Сочи, Туапсе, Геленджик и прилегающих к ним районов.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	Оккупанты, пытавшиеся сначала представить себя в роли «освободителей» казачества и кавказских народов, замучили и убили 61 тыс. кубанцев, около 32 тыс. юношей и девушек угнали на каторжные работы в Германию. Здесь зверствовала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зондеркоманда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СС-10А, впервые были применены душегубки. Около 6,5 тыс. жителей края ушли в партизаны. Деятельностью 73 отрядов руководил штаб партизанского движения во главе   с П. И. Селезневым.    Развернулась    широкая сеть подполья. Партизаны и подпольщики   оказывали серьезную   помощь   Красной армии, уничтожали живую силу и технику врага.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467544"/>
            <a:ext cx="6336704" cy="820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88640" y="4354187"/>
            <a:ext cx="64807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</a:rPr>
              <a:t>Разгром  гитлеровцев  под  Сталинградом  создал  условия  для освобождения Северного Кавказа. Кровопролитные бои разгорелись на 110-километровой «Голубой линии».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</a:rPr>
              <a:t>	Весной 1943 г. в небе Кубани происходила одна из самых крупных воздушных битв, в которой участвовало более 2 тыс. самолетов. Гитлеровцы потеряли 1100 самолетов. 52 советских летчика были удостоены звания Героя Советского Союза. Среди них А. И.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</a:rPr>
              <a:t>Покрышкин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</a:rPr>
              <a:t>, в прошлом воспитанник Краснодарского аэроклуба. В небе Кубани он сбил 20 самолетов врага. Появление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</a:rPr>
              <a:t>Покрышкина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</a:rPr>
              <a:t>, наводившее ужас на  гитлеровских  летчиков,  всегда  сопровождалось криком наблюдателей в эфире:  «Внимание! Внимание! Ас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</a:rPr>
              <a:t>Покрышкин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</a:rPr>
              <a:t> в воздухе!»</a:t>
            </a:r>
          </a:p>
        </p:txBody>
      </p:sp>
      <p:pic>
        <p:nvPicPr>
          <p:cNvPr id="3584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872" y="251521"/>
            <a:ext cx="435768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88640" y="391161"/>
            <a:ext cx="64807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Освобождение Северного Кавказа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январь – октябрь 1943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17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1691680"/>
            <a:ext cx="6264696" cy="69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32656" y="622731"/>
            <a:ext cx="43204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Освобождение края завершилось в ходе   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Новороссийско-Таманской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операции.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Дорогой ценой досталась советскому народу победа над фашизмом. Кубань положила     на     алтарь Победы    жизни    почти 500 тыс. своих дочерей и сыновей. Вечная им память! 356 воинам-кубанцам присвоено звание Героя Советского Союза, а Е. Я. Савицкому, Т. Т.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Хрюкину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В. А.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Алексеенко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и В. И. Коккинаки это   звание   присвоено   дважды.   Около  40 участников войны были награждены орденом Славы  трех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степеней.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277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960" y="5004048"/>
            <a:ext cx="36004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323528"/>
            <a:ext cx="374441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960" y="4788024"/>
            <a:ext cx="36004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341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   Кубань в годы Великой Отечественной  войны   подготовила учитель кубановедения Щербак Елена Борисовна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Кубань в годы Великой Отечественной  войны</dc:title>
  <cp:lastModifiedBy>елена</cp:lastModifiedBy>
  <cp:revision>8</cp:revision>
  <dcterms:modified xsi:type="dcterms:W3CDTF">2015-04-12T17:51:06Z</dcterms:modified>
</cp:coreProperties>
</file>